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88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9E8886-1A57-357D-70F3-69F60F4F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394F-B007-4B52-80A4-5A520743456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D60255-22C2-435D-82BF-3AF8E410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4483F0-9186-5C16-959D-F5EF8437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840B4-8746-4829-BE85-E3DDEA8FB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2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635475C0-A507-70C2-8C44-9B4C003B2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10574" y="2050664"/>
            <a:ext cx="4953000" cy="5384235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4E1B6A90-7330-B618-3E43-D574C9626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08399" y="2120233"/>
            <a:ext cx="4838700" cy="5130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A0DC307-FCD9-05A3-FF60-649D038A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283113" y="2234531"/>
            <a:ext cx="4838700" cy="5130800"/>
          </a:xfrm>
          <a:prstGeom prst="rect">
            <a:avLst/>
          </a:prstGeom>
        </p:spPr>
      </p:pic>
      <p:pic>
        <p:nvPicPr>
          <p:cNvPr id="11" name="그림 10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6AD0288E-C17E-7732-8A00-254672F9D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7" y="3154008"/>
            <a:ext cx="3831344" cy="3063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843C20-8509-46F7-CBD9-76E4387693BF}"/>
              </a:ext>
            </a:extLst>
          </p:cNvPr>
          <p:cNvSpPr txBox="1"/>
          <p:nvPr/>
        </p:nvSpPr>
        <p:spPr>
          <a:xfrm>
            <a:off x="577850" y="7219282"/>
            <a:ext cx="5130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/>
              <a:t>학습된 모델을 클라우드에 올려 배포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/>
              <a:t>각 방의 </a:t>
            </a:r>
            <a:r>
              <a:rPr lang="ko-KR" altLang="en-US" dirty="0" err="1"/>
              <a:t>공기질</a:t>
            </a:r>
            <a:r>
              <a:rPr lang="ko-KR" altLang="en-US" dirty="0"/>
              <a:t> 데이터를 클라우드에 있는 예측 모델에 전송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/>
              <a:t>예측모델에서 계산된 방의 </a:t>
            </a:r>
            <a:r>
              <a:rPr lang="ko-KR" altLang="en-US" dirty="0" err="1"/>
              <a:t>공기질</a:t>
            </a:r>
            <a:r>
              <a:rPr lang="ko-KR" altLang="en-US" dirty="0"/>
              <a:t> 예측치를 가져옴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/>
              <a:t>각 </a:t>
            </a:r>
            <a:r>
              <a:rPr lang="ko-KR" altLang="en-US" dirty="0" err="1"/>
              <a:t>방별로</a:t>
            </a:r>
            <a:r>
              <a:rPr lang="ko-KR" altLang="en-US" dirty="0"/>
              <a:t> 설정된 </a:t>
            </a:r>
            <a:r>
              <a:rPr lang="ko-KR" altLang="en-US" dirty="0" err="1"/>
              <a:t>임계값과</a:t>
            </a:r>
            <a:r>
              <a:rPr lang="ko-KR" altLang="en-US" dirty="0"/>
              <a:t> 예측치를 바탕으로 스케쥴을 정함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573EE-6FFA-53D8-32AB-83C2E53D6C38}"/>
              </a:ext>
            </a:extLst>
          </p:cNvPr>
          <p:cNvSpPr txBox="1"/>
          <p:nvPr/>
        </p:nvSpPr>
        <p:spPr>
          <a:xfrm>
            <a:off x="5708651" y="7219280"/>
            <a:ext cx="5928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/>
              <a:t>미세먼지 농도 기준치를 활용함</a:t>
            </a:r>
            <a:endParaRPr lang="en-US" altLang="ko-KR" dirty="0"/>
          </a:p>
          <a:p>
            <a:pPr marL="942975" lvl="1" indent="-257175">
              <a:buFont typeface="Arial" panose="020B0604020202020204" pitchFamily="34" charset="0"/>
              <a:buChar char="•"/>
            </a:pPr>
            <a:r>
              <a:rPr lang="en-US" altLang="ko-KR" dirty="0"/>
              <a:t>0~30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좋음</a:t>
            </a:r>
            <a:endParaRPr lang="en-US" altLang="ko-KR" dirty="0"/>
          </a:p>
          <a:p>
            <a:pPr marL="942975" lvl="1" indent="-257175">
              <a:buFont typeface="Arial" panose="020B0604020202020204" pitchFamily="34" charset="0"/>
              <a:buChar char="•"/>
            </a:pPr>
            <a:r>
              <a:rPr lang="en-US" altLang="ko-KR" dirty="0"/>
              <a:t>31~50 : </a:t>
            </a:r>
            <a:r>
              <a:rPr lang="ko-KR" altLang="en-US" dirty="0"/>
              <a:t>보통</a:t>
            </a:r>
            <a:endParaRPr lang="en-US" altLang="ko-KR" dirty="0"/>
          </a:p>
          <a:p>
            <a:pPr marL="942975" lvl="1" indent="-257175">
              <a:buFont typeface="Arial" panose="020B0604020202020204" pitchFamily="34" charset="0"/>
              <a:buChar char="•"/>
            </a:pPr>
            <a:r>
              <a:rPr lang="en-US" altLang="ko-KR" dirty="0"/>
              <a:t>51~100 : </a:t>
            </a:r>
            <a:r>
              <a:rPr lang="ko-KR" altLang="en-US" dirty="0"/>
              <a:t>나쁨</a:t>
            </a:r>
            <a:endParaRPr lang="en-US" altLang="ko-KR" dirty="0"/>
          </a:p>
          <a:p>
            <a:pPr marL="942975" lvl="1" indent="-257175">
              <a:buFont typeface="Arial" panose="020B0604020202020204" pitchFamily="34" charset="0"/>
              <a:buChar char="•"/>
            </a:pPr>
            <a:r>
              <a:rPr lang="en-US" altLang="ko-KR" dirty="0"/>
              <a:t>101~ : </a:t>
            </a:r>
            <a:r>
              <a:rPr lang="ko-KR" altLang="en-US" dirty="0"/>
              <a:t>매우 나쁨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/>
              <a:t>각 </a:t>
            </a:r>
            <a:r>
              <a:rPr lang="ko-KR" altLang="en-US" dirty="0" err="1"/>
              <a:t>방별로</a:t>
            </a:r>
            <a:r>
              <a:rPr lang="ko-KR" altLang="en-US" dirty="0"/>
              <a:t> 사용자가 설정한 </a:t>
            </a:r>
            <a:r>
              <a:rPr lang="ko-KR" altLang="en-US" dirty="0" err="1"/>
              <a:t>임계값을</a:t>
            </a:r>
            <a:r>
              <a:rPr lang="ko-KR" altLang="en-US" dirty="0"/>
              <a:t> 사용하여 나머지 스케쥴을 정함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31F7327-3545-3750-40DF-2E9F490A2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341" y="2576371"/>
            <a:ext cx="2888918" cy="288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C2E4F8-55D2-4FE5-E9B9-B437B26F6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701" y="2645013"/>
            <a:ext cx="1764927" cy="189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718797-146F-7AFF-4B37-A15B55F7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1593" y="2645013"/>
            <a:ext cx="1757000" cy="189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3C2CD9-F5DE-ACBD-41DB-85AB2F049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0278" y="4771643"/>
            <a:ext cx="1805373" cy="189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59E63B-FA7B-9871-80EE-E543E00CB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701" y="4799930"/>
            <a:ext cx="1799193" cy="186171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61C7A7-AB4F-FA89-64A9-E61B28124EF5}"/>
              </a:ext>
            </a:extLst>
          </p:cNvPr>
          <p:cNvSpPr txBox="1"/>
          <p:nvPr/>
        </p:nvSpPr>
        <p:spPr>
          <a:xfrm>
            <a:off x="11799955" y="7357779"/>
            <a:ext cx="6170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/>
              <a:t>각 방은 사용자가 사전에 설정한 </a:t>
            </a:r>
            <a:r>
              <a:rPr lang="ko-KR" altLang="en-US" dirty="0" err="1"/>
              <a:t>임계값이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 err="1"/>
              <a:t>임계값은</a:t>
            </a:r>
            <a:r>
              <a:rPr lang="ko-KR" altLang="en-US" dirty="0"/>
              <a:t> 퍼센트 단위로 설정을 할 수 있음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/>
              <a:t>미세먼지 농도 보통</a:t>
            </a:r>
            <a:r>
              <a:rPr lang="en-US" altLang="ko-KR" dirty="0"/>
              <a:t>(31~50)</a:t>
            </a:r>
            <a:r>
              <a:rPr lang="ko-KR" altLang="en-US" dirty="0"/>
              <a:t>에서 퍼센트 계산을 사용하여 </a:t>
            </a:r>
            <a:r>
              <a:rPr lang="ko-KR" altLang="en-US" dirty="0" err="1"/>
              <a:t>임계값을</a:t>
            </a:r>
            <a:r>
              <a:rPr lang="ko-KR" altLang="en-US" dirty="0"/>
              <a:t> 사용함 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/>
              <a:t>방의 예측치가 </a:t>
            </a:r>
            <a:r>
              <a:rPr lang="en-US" altLang="ko-KR" dirty="0"/>
              <a:t>51</a:t>
            </a:r>
            <a:r>
              <a:rPr lang="ko-KR" altLang="en-US" dirty="0"/>
              <a:t>보다 높을 경우 높은 우선순위를 가짐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dirty="0"/>
              <a:t>방의 예측치가 </a:t>
            </a:r>
            <a:r>
              <a:rPr lang="en-US" altLang="ko-KR" dirty="0"/>
              <a:t>30</a:t>
            </a:r>
            <a:r>
              <a:rPr lang="ko-KR" altLang="en-US" dirty="0"/>
              <a:t>보다 낮을 경우 낮은 우선순위를 가짐</a:t>
            </a:r>
            <a:endParaRPr lang="en-US" altLang="ko-KR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BEDD0E3-A453-9E41-6A73-DF813E53D6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06341" y="6569975"/>
            <a:ext cx="4315427" cy="41439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0585EB2-6DAC-3FAB-83E5-6ECD7C53D9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53432" y="5302232"/>
            <a:ext cx="3758138" cy="1243187"/>
          </a:xfrm>
          <a:prstGeom prst="rect">
            <a:avLst/>
          </a:prstGeom>
        </p:spPr>
      </p:pic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D366BA44-C694-73A5-6E00-3A0C29BBE37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3433" b="79569"/>
          <a:stretch/>
        </p:blipFill>
        <p:spPr>
          <a:xfrm>
            <a:off x="0" y="0"/>
            <a:ext cx="4858603" cy="210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9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[Motus+er] 전체 시연 영상(자동매핑,공간분할,공기질스케줄링)">
            <a:hlinkClick r:id="" action="ppaction://media"/>
            <a:extLst>
              <a:ext uri="{FF2B5EF4-FFF2-40B4-BE49-F238E27FC236}">
                <a16:creationId xmlns:a16="http://schemas.microsoft.com/office/drawing/2014/main" id="{51C8F5F6-F8ED-56E1-730D-FD3F80FD5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4929" y="2324487"/>
            <a:ext cx="13079185" cy="7410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119</Words>
  <Application>Microsoft Office PowerPoint</Application>
  <PresentationFormat>사용자 지정</PresentationFormat>
  <Paragraphs>35</Paragraphs>
  <Slides>21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3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임혜연/메카트로닉스공학과</cp:lastModifiedBy>
  <cp:revision>5</cp:revision>
  <dcterms:created xsi:type="dcterms:W3CDTF">2024-06-16T03:01:45Z</dcterms:created>
  <dcterms:modified xsi:type="dcterms:W3CDTF">2024-06-17T01:32:36Z</dcterms:modified>
</cp:coreProperties>
</file>